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3" r:id="rId2"/>
    <p:sldId id="318" r:id="rId3"/>
    <p:sldId id="319" r:id="rId4"/>
    <p:sldId id="337" r:id="rId5"/>
    <p:sldId id="362" r:id="rId6"/>
    <p:sldId id="363" r:id="rId7"/>
    <p:sldId id="364" r:id="rId8"/>
    <p:sldId id="365" r:id="rId9"/>
    <p:sldId id="366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6CB7B-1212-4916-96FB-32E632C40817}" type="datetimeFigureOut">
              <a:rPr lang="nl-NL" smtClean="0"/>
              <a:pPr/>
              <a:t>28-6-2012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4D203-36BA-40F2-BE98-E6845C3771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60A1-76DD-45C3-8A03-1DECF4FE5395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56ED4-CF2D-47FD-8936-AA57C6425F38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93360-6C16-4CFA-8DD1-341BEBBF8907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C9EE-5107-4CB2-A2CC-7D6FA281D7E7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5A5F-6750-44F1-8AA2-25229C76FA3A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EE79-BFFF-40D7-BBCF-C0D970C1E9B1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6951-B11D-4131-8BF2-EB8B2A98DF12}" type="datetime1">
              <a:rPr lang="nl-NL" smtClean="0"/>
              <a:t>28-6-2012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1EA1-80BD-41CD-AB8A-8C7CBEF24572}" type="datetime1">
              <a:rPr lang="nl-NL" smtClean="0"/>
              <a:t>28-6-2012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D096-FFB8-4CED-A34C-1D524057D041}" type="datetime1">
              <a:rPr lang="nl-NL" smtClean="0"/>
              <a:t>28-6-2012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4F28-41DA-4528-BD8F-C7A3D90DC8E7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C2EC-1B65-4DDC-B037-535B2C39CAAF}" type="datetime1">
              <a:rPr lang="nl-NL" smtClean="0"/>
              <a:t>28-6-2012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F8D3-0CF0-4EF5-8B7F-7A56693202BF}" type="datetime1">
              <a:rPr lang="nl-NL" smtClean="0"/>
              <a:t>28-6-2012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1, hst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3B50-541F-4936-AA9B-3B323550A5F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7</a:t>
            </a:r>
          </a:p>
          <a:p>
            <a:endParaRPr lang="nl-NL" dirty="0" smtClean="0"/>
          </a:p>
          <a:p>
            <a:r>
              <a:rPr lang="nl-NL" dirty="0" smtClean="0"/>
              <a:t>Tegenspel (vervolg)</a:t>
            </a:r>
            <a:endParaRPr lang="nl-NL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85926"/>
            <a:ext cx="2162184" cy="27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500042"/>
            <a:ext cx="5000660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6000" b="1" dirty="0" smtClean="0">
                <a:latin typeface="Arial"/>
                <a:cs typeface="Arial"/>
              </a:rPr>
              <a:t>♠ 96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6000" b="1" dirty="0" smtClean="0">
                <a:latin typeface="Arial"/>
                <a:cs typeface="Arial"/>
              </a:rPr>
              <a:t> V8753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6000" b="1" dirty="0" smtClean="0">
                <a:latin typeface="Arial"/>
                <a:cs typeface="Arial"/>
              </a:rPr>
              <a:t> V4</a:t>
            </a:r>
          </a:p>
          <a:p>
            <a:r>
              <a:rPr lang="nl-NL" sz="6000" b="1" dirty="0" smtClean="0">
                <a:latin typeface="Arial"/>
                <a:cs typeface="Arial"/>
              </a:rPr>
              <a:t>	♣ HV74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85720" y="571480"/>
            <a:ext cx="3071834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latin typeface="Arial" pitchFamily="34" charset="0"/>
                <a:cs typeface="Arial" pitchFamily="34" charset="0"/>
              </a:rPr>
              <a:t>Met welke kaart kom je uit?</a:t>
            </a:r>
            <a:endParaRPr lang="nl-NL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V1064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HV85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HV4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AB943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493052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 speelt de manche, schoppen is troef</a:t>
            </a: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  <a:p>
            <a:endParaRPr lang="nl-NL" sz="3200" b="1" dirty="0" smtClean="0">
              <a:cs typeface="Arial"/>
            </a:endParaRPr>
          </a:p>
          <a:p>
            <a:r>
              <a:rPr lang="nl-NL" sz="3200" b="1" dirty="0" smtClean="0">
                <a:cs typeface="Arial"/>
              </a:rPr>
              <a:t>Oost speelt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V,</a:t>
            </a:r>
          </a:p>
          <a:p>
            <a:r>
              <a:rPr lang="nl-NL" sz="3200" b="1" dirty="0" smtClean="0">
                <a:cs typeface="Arial"/>
              </a:rPr>
              <a:t>zuid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A</a:t>
            </a:r>
            <a:r>
              <a:rPr lang="nl-NL" sz="3200" b="1" dirty="0" smtClean="0"/>
              <a:t> en west speelt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2 bij.</a:t>
            </a:r>
            <a:endParaRPr lang="nl-NL" sz="3200" b="1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V64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85</a:t>
            </a:r>
            <a:r>
              <a:rPr lang="nl-NL" sz="3600" b="1" u="sng" dirty="0" smtClean="0">
                <a:latin typeface="Arial"/>
                <a:cs typeface="Arial"/>
              </a:rPr>
              <a:t>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B64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AHV4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A9832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 speelt de manche, geen troef.</a:t>
            </a: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cs typeface="Arial"/>
              </a:rPr>
              <a:t>♥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14744" y="0"/>
            <a:ext cx="5429256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6</a:t>
            </a:r>
            <a:endParaRPr lang="nl-NL" sz="44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		♠</a:t>
            </a:r>
            <a:r>
              <a:rPr lang="nl-NL" sz="36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		♥</a:t>
            </a:r>
            <a:r>
              <a:rPr lang="nl-NL" sz="3600" b="1" dirty="0" smtClean="0">
                <a:latin typeface="Arial"/>
                <a:cs typeface="Arial"/>
              </a:rPr>
              <a:t> AH9</a:t>
            </a:r>
            <a:endParaRPr lang="nl-NL" sz="36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		♦</a:t>
            </a:r>
            <a:r>
              <a:rPr lang="nl-NL" sz="3600" b="1" dirty="0" smtClean="0">
                <a:latin typeface="Arial"/>
                <a:cs typeface="Arial"/>
              </a:rPr>
              <a:t> V5</a:t>
            </a:r>
            <a:r>
              <a:rPr lang="nl-NL" sz="3600" b="1" u="sng" dirty="0" smtClean="0">
                <a:latin typeface="Arial"/>
                <a:cs typeface="Arial"/>
              </a:rPr>
              <a:t>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		♣</a:t>
            </a:r>
            <a:r>
              <a:rPr lang="nl-NL" sz="3600" b="1" dirty="0" smtClean="0">
                <a:latin typeface="Arial"/>
                <a:cs typeface="Arial"/>
              </a:rPr>
              <a:t> H943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♠</a:t>
            </a:r>
            <a:r>
              <a:rPr lang="nl-NL" sz="3600" b="1" dirty="0" smtClean="0">
                <a:latin typeface="Arial"/>
                <a:cs typeface="Arial"/>
              </a:rPr>
              <a:t> V73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 ♥</a:t>
            </a:r>
            <a:r>
              <a:rPr lang="nl-NL" sz="3600" b="1" dirty="0" smtClean="0">
                <a:latin typeface="Arial"/>
                <a:cs typeface="Arial"/>
              </a:rPr>
              <a:t> VB73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 ♦</a:t>
            </a:r>
            <a:r>
              <a:rPr lang="nl-NL" sz="3600" b="1" dirty="0" smtClean="0">
                <a:latin typeface="Arial"/>
                <a:cs typeface="Arial"/>
              </a:rPr>
              <a:t> AB2</a:t>
            </a:r>
          </a:p>
          <a:p>
            <a:r>
              <a:rPr lang="nl-NL" sz="4400" b="1" dirty="0" smtClean="0">
                <a:latin typeface="Arial"/>
                <a:cs typeface="Arial"/>
              </a:rPr>
              <a:t> ♣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42844" y="285728"/>
            <a:ext cx="3357586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West	 speelt de manche, geen troef.</a:t>
            </a:r>
          </a:p>
        </p:txBody>
      </p:sp>
      <p:sp>
        <p:nvSpPr>
          <p:cNvPr id="7" name="Rechthoek 6"/>
          <p:cNvSpPr/>
          <p:nvPr/>
        </p:nvSpPr>
        <p:spPr>
          <a:xfrm>
            <a:off x="4643438" y="2000240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14282" y="1785926"/>
            <a:ext cx="328614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Noord start </a:t>
            </a:r>
            <a:r>
              <a:rPr lang="nl-NL" sz="32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200" b="1" dirty="0" smtClean="0">
                <a:cs typeface="Arial"/>
              </a:rPr>
              <a:t>6.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32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AB963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H43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V104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Oost	 speelt de manche, geen troef.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H965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93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H965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A74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Oost	 speelt de manche, geen troef.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</a:t>
            </a:r>
            <a:r>
              <a:rPr lang="nl-NL" sz="6000" b="1" dirty="0" smtClean="0">
                <a:latin typeface="Arial"/>
                <a:cs typeface="Arial"/>
              </a:rPr>
              <a:t>VB105</a:t>
            </a:r>
            <a:endParaRPr lang="nl-NL" sz="6000" b="1" dirty="0" smtClean="0">
              <a:latin typeface="Arial"/>
              <a:cs typeface="Arial"/>
            </a:endParaRP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</a:t>
            </a:r>
            <a:r>
              <a:rPr lang="nl-NL" sz="6000" b="1" dirty="0" smtClean="0">
                <a:latin typeface="Arial"/>
                <a:cs typeface="Arial"/>
              </a:rPr>
              <a:t>HB83</a:t>
            </a:r>
            <a:endParaRPr lang="nl-NL" sz="6000" b="1" dirty="0" smtClean="0">
              <a:latin typeface="Arial"/>
              <a:cs typeface="Arial"/>
            </a:endParaRP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V74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Oost	 speelt de manche, geen troef.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0" y="1643050"/>
            <a:ext cx="3786214" cy="40568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6000" b="1" dirty="0" smtClean="0">
                <a:latin typeface="Arial"/>
                <a:cs typeface="Arial"/>
              </a:rPr>
              <a:t>♠ B95</a:t>
            </a: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6000" b="1" dirty="0" smtClean="0">
                <a:latin typeface="Arial"/>
                <a:cs typeface="Arial"/>
              </a:rPr>
              <a:t> </a:t>
            </a:r>
            <a:r>
              <a:rPr lang="nl-NL" sz="6000" b="1" dirty="0" smtClean="0">
                <a:latin typeface="Arial"/>
                <a:cs typeface="Arial"/>
              </a:rPr>
              <a:t>8</a:t>
            </a:r>
            <a:endParaRPr lang="nl-NL" sz="6000" b="1" dirty="0" smtClean="0">
              <a:latin typeface="Arial"/>
              <a:cs typeface="Arial"/>
            </a:endParaRPr>
          </a:p>
          <a:p>
            <a:r>
              <a:rPr lang="nl-NL" sz="6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6000" b="1" dirty="0" smtClean="0">
                <a:latin typeface="Arial"/>
                <a:cs typeface="Arial"/>
              </a:rPr>
              <a:t> V10743</a:t>
            </a:r>
          </a:p>
          <a:p>
            <a:r>
              <a:rPr lang="nl-NL" sz="6000" b="1" dirty="0" smtClean="0">
                <a:latin typeface="Arial"/>
                <a:cs typeface="Arial"/>
              </a:rPr>
              <a:t>♣ </a:t>
            </a:r>
            <a:r>
              <a:rPr lang="nl-NL" sz="6000" b="1" dirty="0" smtClean="0">
                <a:latin typeface="Arial"/>
                <a:cs typeface="Arial"/>
              </a:rPr>
              <a:t>V754</a:t>
            </a:r>
            <a:endParaRPr lang="nl-NL" sz="6000" b="1" dirty="0" smtClean="0">
              <a:latin typeface="Arial"/>
              <a:cs typeface="Arial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00034" y="285728"/>
            <a:ext cx="3357586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/>
                <a:cs typeface="Arial"/>
              </a:rPr>
              <a:t>Oost	 speelt de manche</a:t>
            </a:r>
            <a:r>
              <a:rPr lang="nl-NL" sz="2800" b="1" smtClean="0">
                <a:latin typeface="Arial"/>
                <a:cs typeface="Arial"/>
              </a:rPr>
              <a:t>, </a:t>
            </a:r>
            <a:r>
              <a:rPr lang="nl-NL" sz="2800" b="1" smtClean="0">
                <a:latin typeface="Arial"/>
                <a:cs typeface="Arial"/>
              </a:rPr>
              <a:t>schoppen is </a:t>
            </a:r>
            <a:r>
              <a:rPr lang="nl-NL" sz="2800" b="1" dirty="0" smtClean="0">
                <a:latin typeface="Arial"/>
                <a:cs typeface="Arial"/>
              </a:rPr>
              <a:t>troef.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8596" y="2928934"/>
            <a:ext cx="3357586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Je uitkomst?</a:t>
            </a:r>
            <a:endParaRPr lang="nl-NL" sz="44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572132" y="571480"/>
            <a:ext cx="135732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zuid</a:t>
            </a:r>
            <a:endParaRPr lang="nl-NL" sz="4400" b="1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B50-541F-4936-AA9B-3B323550A5FC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1, hst 7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176</Words>
  <Application>Microsoft Office PowerPoint</Application>
  <PresentationFormat>Diavoorstelling (4:3)</PresentationFormat>
  <Paragraphs>108</Paragraphs>
  <Slides>9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</dc:title>
  <dc:creator>J</dc:creator>
  <cp:lastModifiedBy>J</cp:lastModifiedBy>
  <cp:revision>212</cp:revision>
  <dcterms:created xsi:type="dcterms:W3CDTF">2009-04-13T20:44:29Z</dcterms:created>
  <dcterms:modified xsi:type="dcterms:W3CDTF">2012-06-28T08:20:57Z</dcterms:modified>
</cp:coreProperties>
</file>